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56" r:id="rId2"/>
    <p:sldId id="257" r:id="rId3"/>
    <p:sldId id="263" r:id="rId4"/>
    <p:sldId id="289" r:id="rId5"/>
    <p:sldId id="290" r:id="rId6"/>
    <p:sldId id="291" r:id="rId7"/>
    <p:sldId id="293" r:id="rId8"/>
    <p:sldId id="294" r:id="rId9"/>
    <p:sldId id="295" r:id="rId10"/>
    <p:sldId id="296" r:id="rId11"/>
    <p:sldId id="297" r:id="rId12"/>
    <p:sldId id="299" r:id="rId13"/>
    <p:sldId id="300" r:id="rId14"/>
    <p:sldId id="301" r:id="rId15"/>
    <p:sldId id="298" r:id="rId16"/>
    <p:sldId id="292" r:id="rId17"/>
    <p:sldId id="302" r:id="rId18"/>
    <p:sldId id="303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05" r:id="rId35"/>
    <p:sldId id="304" r:id="rId36"/>
    <p:sldId id="321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22" r:id="rId48"/>
    <p:sldId id="333" r:id="rId49"/>
    <p:sldId id="334" r:id="rId50"/>
    <p:sldId id="335" r:id="rId51"/>
    <p:sldId id="344" r:id="rId52"/>
    <p:sldId id="343" r:id="rId53"/>
    <p:sldId id="342" r:id="rId54"/>
    <p:sldId id="341" r:id="rId55"/>
    <p:sldId id="340" r:id="rId56"/>
    <p:sldId id="339" r:id="rId57"/>
    <p:sldId id="338" r:id="rId58"/>
    <p:sldId id="337" r:id="rId59"/>
    <p:sldId id="336" r:id="rId60"/>
    <p:sldId id="345" r:id="rId61"/>
    <p:sldId id="346" r:id="rId62"/>
    <p:sldId id="288" r:id="rId63"/>
    <p:sldId id="260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B00"/>
    <a:srgbClr val="004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80" y="1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AA79-4FCC-074F-85E0-CEE218925B64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2006-13B0-9343-974D-D1B6F7856F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3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51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662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175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598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862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029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97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19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506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666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24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2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12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94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157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023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505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208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237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050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418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97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523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854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016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804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640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525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27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181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29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779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52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2503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974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685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071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3499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757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859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048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918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5726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9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952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0364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32860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349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6097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3150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013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3943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570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62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67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8066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3366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62</a:t>
            </a:fld>
            <a:endParaRPr lang="pt-B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1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775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537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67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64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96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7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30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8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7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8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6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44B4-9850-F84E-AF53-CD3E9423C711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BF7E0-80B7-554A-B9CB-C075A8F35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85999"/>
            <a:ext cx="7772400" cy="1223963"/>
          </a:xfrm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rgbClr val="ED8B00"/>
                </a:solidFill>
                <a:latin typeface="+mn-lt"/>
                <a:cs typeface="Calibri" panose="020F0502020204030204" pitchFamily="34" charset="0"/>
              </a:rPr>
              <a:t>Programador </a:t>
            </a:r>
            <a:br>
              <a:rPr lang="pt-BR" sz="4400" b="1" dirty="0">
                <a:solidFill>
                  <a:srgbClr val="ED8B00"/>
                </a:solidFill>
                <a:latin typeface="+mn-lt"/>
                <a:cs typeface="Calibri" panose="020F0502020204030204" pitchFamily="34" charset="0"/>
              </a:rPr>
            </a:br>
            <a:r>
              <a:rPr lang="pt-BR" sz="4400" b="1" dirty="0">
                <a:solidFill>
                  <a:srgbClr val="ED8B00"/>
                </a:solidFill>
                <a:latin typeface="+mn-lt"/>
                <a:cs typeface="Calibri" panose="020F0502020204030204" pitchFamily="34" charset="0"/>
              </a:rPr>
              <a:t>de</a:t>
            </a:r>
            <a:br>
              <a:rPr lang="pt-BR" sz="4400" b="1" dirty="0">
                <a:solidFill>
                  <a:srgbClr val="ED8B00"/>
                </a:solidFill>
                <a:latin typeface="+mn-lt"/>
                <a:cs typeface="Calibri" panose="020F0502020204030204" pitchFamily="34" charset="0"/>
              </a:rPr>
            </a:br>
            <a:r>
              <a:rPr lang="pt-BR" sz="4400" b="1" dirty="0">
                <a:solidFill>
                  <a:srgbClr val="ED8B00"/>
                </a:solidFill>
                <a:latin typeface="+mn-lt"/>
                <a:cs typeface="Calibri" panose="020F0502020204030204" pitchFamily="34" charset="0"/>
              </a:rPr>
              <a:t>Sistemas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DB2D7A-5A1B-AA48-B60E-D084E6E3E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108507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Professor</a:t>
            </a:r>
          </a:p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Gelvazio Camargo</a:t>
            </a:r>
          </a:p>
        </p:txBody>
      </p:sp>
    </p:spTree>
    <p:extLst>
      <p:ext uri="{BB962C8B-B14F-4D97-AF65-F5344CB8AC3E}">
        <p14:creationId xmlns:p14="http://schemas.microsoft.com/office/powerpoint/2010/main" val="251155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6CB586-8A8A-405B-0733-F13E0D86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228"/>
            <a:ext cx="9144000" cy="59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6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669BCF-DFFA-0022-EAC0-E0C079C59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575"/>
            <a:ext cx="9144000" cy="65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9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19E3AB-10EE-1722-67B1-822AC6096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884"/>
            <a:ext cx="9144000" cy="59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6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18774F-B209-D752-7C3D-7C025706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8896"/>
            <a:ext cx="9144000" cy="57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3D50F8-A5F6-81DE-6064-A77A398E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4814"/>
            <a:ext cx="9144000" cy="55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4D14D8-3182-2F54-70CE-7A7CDB0D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000"/>
            <a:ext cx="9144000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7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2C409F-7059-BC9A-0EA3-CDADFAB23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6957"/>
            <a:ext cx="9144000" cy="54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5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A98868-3C66-CB2A-775D-4F588166B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4095"/>
            <a:ext cx="9144000" cy="53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6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14DB86-DB0C-7330-D8F3-EF326EDE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690"/>
            <a:ext cx="9144000" cy="51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5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7E096E-04FA-9CCC-7359-7AF1F7CF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925"/>
            <a:ext cx="9144000" cy="63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Testes de Software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7A0F443A-9CCE-F84C-85FF-FF1322180916}"/>
              </a:ext>
            </a:extLst>
          </p:cNvPr>
          <p:cNvSpPr txBox="1">
            <a:spLocks/>
          </p:cNvSpPr>
          <p:nvPr/>
        </p:nvSpPr>
        <p:spPr>
          <a:xfrm>
            <a:off x="952085" y="3193475"/>
            <a:ext cx="6089071" cy="1211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800" spc="300" dirty="0">
                <a:solidFill>
                  <a:srgbClr val="ED8B00"/>
                </a:solidFill>
                <a:latin typeface="+mj-lt"/>
              </a:rPr>
              <a:t>Testes de Software</a:t>
            </a:r>
            <a:endParaRPr lang="pt-BR" sz="2000" spc="300" dirty="0">
              <a:solidFill>
                <a:srgbClr val="ED8B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725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40311D-E3E5-24CC-1711-E0A109BB4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369"/>
            <a:ext cx="9144000" cy="63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16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0FC34D-42DD-B1AF-23F1-AF7998C8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6230"/>
            <a:ext cx="9144000" cy="56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44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DD8226-A1C4-F094-0C90-927096B62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197"/>
            <a:ext cx="9144000" cy="63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9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716155-EFC9-FF50-4091-88CBFD54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4081"/>
            <a:ext cx="9144000" cy="62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49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2072C5-C8CE-CC94-1165-7633350AF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095"/>
            <a:ext cx="9144000" cy="60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06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95CD3A-F471-F59D-56CE-A02B097B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738"/>
            <a:ext cx="9144000" cy="57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9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B57161-FFA5-B001-72DD-2058711EC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532"/>
            <a:ext cx="9144000" cy="65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8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A25EDE-FB45-FFB4-92D4-B077116A4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0195"/>
            <a:ext cx="9144000" cy="56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101B2-F734-F87B-DB89-59FDA106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2803"/>
            <a:ext cx="9144000" cy="48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1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74A9E9-3DDE-8C1E-3E51-880D5EDF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651"/>
            <a:ext cx="9144000" cy="63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6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11E3F4-607C-0925-A9DF-98285B5D7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0" y="1631578"/>
            <a:ext cx="8035020" cy="46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69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6FDF4B-1DD7-AB97-749A-ABFC9D1BE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747"/>
            <a:ext cx="9144000" cy="63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7711FC-E6F0-FDC2-9003-95115CE2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7707"/>
            <a:ext cx="9144000" cy="52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48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4395DA-8568-DA60-0737-C088DC83E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087"/>
            <a:ext cx="9144000" cy="58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34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977D98-E8B1-6A4E-F306-33B6AA979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876"/>
            <a:ext cx="9144000" cy="628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36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E6E1DB-C6A4-0CD3-EFFC-7DE40BF6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770"/>
            <a:ext cx="9144000" cy="64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61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2BDDCD0-1322-9BC2-1A80-45FC6CA0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801"/>
            <a:ext cx="9144000" cy="639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70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AB81D6-26B2-BFC1-544A-BBC1FF16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2975"/>
            <a:ext cx="9144000" cy="609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2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D3689E-954A-4420-D132-EA6F28D75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602"/>
            <a:ext cx="9144000" cy="66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EB0D43-DFAB-2D9D-6F7C-10BA732F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8740"/>
            <a:ext cx="9144000" cy="58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0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09BE66-1D19-D3CA-5FE2-8AC26E3FA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023"/>
            <a:ext cx="9144000" cy="61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11E3F4-607C-0925-A9DF-98285B5D7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0" y="1631578"/>
            <a:ext cx="8035020" cy="46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1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2A7C68-BFD1-B996-CFDA-8413DA51E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000"/>
            <a:ext cx="9144000" cy="5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20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0A8E27-57B3-EB45-1EDF-9E1AB0BB5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558"/>
            <a:ext cx="9144000" cy="60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69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013AA2-A7E6-0C7C-181B-B53F05F2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188"/>
            <a:ext cx="9144000" cy="61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8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72B913-9DE7-0EB0-B6B0-DD9CD828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1203"/>
            <a:ext cx="9144000" cy="54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16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AEE212-9471-5E67-00DC-0ACE07E61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883"/>
            <a:ext cx="9144000" cy="64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94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D04BD4-816B-5F3A-DAA3-9808E73A1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631"/>
            <a:ext cx="9144000" cy="65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68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369B1F-A4AC-3834-F96B-3767817C4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4207"/>
            <a:ext cx="9144000" cy="55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7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F2E0BF-5EBF-D185-F2E9-8BEC5D24A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026"/>
            <a:ext cx="9144000" cy="61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56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29D7A0-AE92-7155-2BAB-1D3D0B26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3699"/>
            <a:ext cx="9144000" cy="57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2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68F57E-A853-D1B7-5E5F-2A39B708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367"/>
            <a:ext cx="9144000" cy="58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85CCF5-AA20-D9BC-3E66-67922042F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552"/>
            <a:ext cx="9144000" cy="62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93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1F275F-6E7C-6D8C-FAC6-59BF910A7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747"/>
            <a:ext cx="9144000" cy="6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80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559810-3FD6-9CD9-65B2-3B63B96EC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1144"/>
            <a:ext cx="9144000" cy="56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4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E9E193-5ED9-4320-A651-ED3F98D65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947"/>
            <a:ext cx="9144000" cy="60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6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9C3ED-DBB4-56F2-B1EE-0EF80829A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839"/>
            <a:ext cx="9144000" cy="615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05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0A25A3-02A2-F675-26B1-1B796902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274"/>
            <a:ext cx="9144000" cy="58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2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55605D-81E1-C15C-3469-0246121B5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2779"/>
            <a:ext cx="9144000" cy="561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3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556E93-A01E-F908-A425-EB42D5C49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055"/>
            <a:ext cx="9144000" cy="62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24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57C5D2-CB37-829A-B475-878D689B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3840"/>
            <a:ext cx="9144000" cy="51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83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399BF4-2DC7-C5A1-415A-71CF273E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297"/>
            <a:ext cx="9144000" cy="59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97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51DD9E-915D-3229-E7AE-EFD52E798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7471"/>
            <a:ext cx="9144000" cy="55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5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79578C-1AE4-5423-040E-CCC21E4F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372"/>
            <a:ext cx="9144000" cy="66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4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7430F0-8FCA-564C-596F-90A6022C3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0636"/>
            <a:ext cx="9144000" cy="50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77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9F0DC6-4B9E-1CBF-3DC1-F4E33DB8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0436"/>
            <a:ext cx="9144000" cy="523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83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/>
          <p:nvPr/>
        </p:nvSpPr>
        <p:spPr>
          <a:xfrm>
            <a:off x="796638" y="453392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400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026" name="Picture 2" descr="Dúvidas — Câmara Municipal de Goiân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38" y="1610316"/>
            <a:ext cx="7635264" cy="449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71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34618C-9809-A15B-C8B5-D73E99E7E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450"/>
            <a:ext cx="9144000" cy="55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F03F8A-02D3-BADA-CC4D-1A57CBCD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132"/>
            <a:ext cx="9144000" cy="64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9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F61C79-4677-1F0A-08B1-46F76B8B7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617"/>
            <a:ext cx="9144000" cy="62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47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76</Words>
  <Application>Microsoft Office PowerPoint</Application>
  <PresentationFormat>Apresentação na tela (4:3)</PresentationFormat>
  <Paragraphs>67</Paragraphs>
  <Slides>63</Slides>
  <Notes>62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Tema do Office</vt:lpstr>
      <vt:lpstr>Programador  de Sistemas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Martins Maciel</dc:creator>
  <cp:lastModifiedBy>Gelvazio Camargo - CONTA GMAIL</cp:lastModifiedBy>
  <cp:revision>31</cp:revision>
  <dcterms:created xsi:type="dcterms:W3CDTF">2020-08-21T15:35:10Z</dcterms:created>
  <dcterms:modified xsi:type="dcterms:W3CDTF">2022-10-21T13:34:50Z</dcterms:modified>
</cp:coreProperties>
</file>